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57" r:id="rId4"/>
    <p:sldId id="258" r:id="rId5"/>
    <p:sldId id="259" r:id="rId6"/>
    <p:sldId id="260" r:id="rId7"/>
    <p:sldId id="261" r:id="rId8"/>
    <p:sldId id="262" r:id="rId9"/>
    <p:sldId id="284" r:id="rId10"/>
    <p:sldId id="285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Eric Delmelle</cp:lastModifiedBy>
  <cp:revision>2</cp:revision>
  <dcterms:created xsi:type="dcterms:W3CDTF">2013-01-27T09:14:16Z</dcterms:created>
  <dcterms:modified xsi:type="dcterms:W3CDTF">2025-08-19T15:05:17Z</dcterms:modified>
  <cp:category/>
</cp:coreProperties>
</file>